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>
        <p:scale>
          <a:sx n="50" d="100"/>
          <a:sy n="50" d="100"/>
        </p:scale>
        <p:origin x="696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qca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COE BOARD MINUTES COMPLIANCE DOCUMENTATION GUIDANCE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2600958" y="4050833"/>
            <a:ext cx="6075681" cy="10968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NORTHEAST INSTITUTE FOR QUALITY COMMUNITY ACTION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307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1. Name of Organization</a:t>
            </a:r>
          </a:p>
          <a:p>
            <a:r>
              <a:rPr lang="en-US" sz="2400" dirty="0" smtClean="0"/>
              <a:t>2. Group (e.g., Board of Directors)</a:t>
            </a:r>
          </a:p>
          <a:p>
            <a:r>
              <a:rPr lang="en-US" sz="2400" dirty="0" smtClean="0"/>
              <a:t>3. Date, Time and Location of Meeting</a:t>
            </a:r>
          </a:p>
          <a:p>
            <a:r>
              <a:rPr lang="en-US" sz="2400" dirty="0" smtClean="0"/>
              <a:t>4. Attendance – Quorum Documentation</a:t>
            </a:r>
          </a:p>
          <a:p>
            <a:r>
              <a:rPr lang="en-US" sz="2400" dirty="0" smtClean="0"/>
              <a:t>5. Meeting Agenda.</a:t>
            </a:r>
          </a:p>
          <a:p>
            <a:r>
              <a:rPr lang="en-US" sz="2400" dirty="0" smtClean="0"/>
              <a:t>6. Documentation of Topic Discussion-Voting.</a:t>
            </a:r>
          </a:p>
          <a:p>
            <a:r>
              <a:rPr lang="en-US" sz="2400" dirty="0" smtClean="0"/>
              <a:t>7. Documentation of Adjournment</a:t>
            </a:r>
          </a:p>
          <a:p>
            <a:r>
              <a:rPr lang="en-US" sz="2400" dirty="0" smtClean="0"/>
              <a:t>8. Clerk/Recorder Sign Off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160" y="264160"/>
            <a:ext cx="3251200" cy="266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34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CAA BOARD MINUTES – COE STANDARDS COMPLIANCE DOCUMENTATION.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40 +% OF THE 58 COE STANDARDS REQUIRE TIMELY DOCUMENTATION OF BOARD REVIEW OR APPROVAL OF A POLICY, BUDGET, PLAN.</a:t>
            </a:r>
            <a:endParaRPr lang="en-US" sz="4000" dirty="0" smtClean="0"/>
          </a:p>
          <a:p>
            <a:r>
              <a:rPr lang="en-US" sz="3200" dirty="0" smtClean="0"/>
              <a:t>BOARD MEETING MINUTES REPRESENT ESSENTIAL EVIDENCE OF STANDARDS COMPLINACE!</a:t>
            </a:r>
          </a:p>
          <a:p>
            <a:r>
              <a:rPr lang="en-US" sz="3200" dirty="0" smtClean="0"/>
              <a:t>SMALL INVESTMENT- IMPORTANT RETURN</a:t>
            </a:r>
          </a:p>
          <a:p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9842" y="3206722"/>
            <a:ext cx="2283424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2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 STANDARD DOCUMENTION IN MEETING MINUTES.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 ID COE STANDARD IN TOPIC HEADING OF MINUTES e.g., </a:t>
            </a:r>
            <a:r>
              <a:rPr lang="en-US" sz="2800" u="sng" dirty="0" smtClean="0"/>
              <a:t>“AUDIT REPORT – COE STANDARD 8.4 BOARD APPROVAL OF AUDIT.” </a:t>
            </a:r>
          </a:p>
          <a:p>
            <a:r>
              <a:rPr lang="en-US" sz="2800" dirty="0" smtClean="0"/>
              <a:t>2. UNDER TOPIC HEADING </a:t>
            </a:r>
            <a:r>
              <a:rPr lang="en-US" sz="2800" u="sng" dirty="0" smtClean="0"/>
              <a:t>DOCUMENT MOTION, DISCUSSION AND VOTE OR RECEIPT OF REPORT </a:t>
            </a:r>
            <a:r>
              <a:rPr lang="en-US" sz="2800" dirty="0" smtClean="0"/>
              <a:t>(e.g., STANDARD 4.6 RISK ASSESSMENT REPORT).</a:t>
            </a:r>
          </a:p>
          <a:p>
            <a:r>
              <a:rPr lang="en-US" sz="2800" dirty="0" smtClean="0"/>
              <a:t>3. ASSURE </a:t>
            </a:r>
            <a:r>
              <a:rPr lang="en-US" sz="2800" u="sng" dirty="0" smtClean="0"/>
              <a:t>MOTION ALIGNS WITH LANGUAGE OF STANDARD </a:t>
            </a:r>
            <a:r>
              <a:rPr lang="en-US" sz="2800" dirty="0" smtClean="0"/>
              <a:t>(e.g., 4.1 MISSION STATEMENT).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910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1. REVIEW COE DOCUMENTATION PROTOCOLS WITH INDIVIDUAL(S) RECORDING BOARD MINUTES.</a:t>
            </a:r>
          </a:p>
          <a:p>
            <a:r>
              <a:rPr lang="en-US" sz="2800" dirty="0" smtClean="0"/>
              <a:t>2. PROVIDE RECORDER LIST OF APPLICABLE COE STANDARDS FOR EASY REFERENCE – ID RESOURCE CONTACT FOR QUESTIONS. </a:t>
            </a:r>
            <a:r>
              <a:rPr lang="en-US" sz="2800" smtClean="0"/>
              <a:t>INCLUDE COE STANDARD </a:t>
            </a:r>
            <a:r>
              <a:rPr lang="en-US" sz="2800" dirty="0" smtClean="0"/>
              <a:t># ON MEETING </a:t>
            </a:r>
            <a:r>
              <a:rPr lang="en-US" sz="2800" smtClean="0"/>
              <a:t>AGENDA ITEMS?</a:t>
            </a:r>
            <a:endParaRPr lang="en-US" sz="2800" dirty="0" smtClean="0"/>
          </a:p>
          <a:p>
            <a:r>
              <a:rPr lang="en-US" sz="2800" dirty="0" smtClean="0"/>
              <a:t>PROVIDE NEW AND VETERAN DIRECTORS ORIENTATION  ON STANDARDS AND IMPORTANCE OF DOCUMENTATION – INCLUDE IN BOARD MANUAL/WEB PORTAL.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520" y="-143829"/>
            <a:ext cx="2331720" cy="183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4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CREATE A TICKLER LIST SCHEDULE OF REQUIRED COE RELATED BOARD ACTIONS FOR THE YEAR – SHARE WITH RECORDER/CLERK.</a:t>
            </a:r>
          </a:p>
          <a:p>
            <a:r>
              <a:rPr lang="en-US" sz="2800" dirty="0" smtClean="0"/>
              <a:t>MAINTAIN A LOG OF BOARD MINUTES (STANDARD –DATE – TOPIC) DOCUMENTING COE COMPLIANCE TO ASSIST EASY UPLOAD OF STATE CSBG ASSESSMENT DOCUMENTATION.</a:t>
            </a:r>
          </a:p>
          <a:p>
            <a:r>
              <a:rPr lang="en-US" sz="2800" dirty="0" smtClean="0"/>
              <a:t>VISIT </a:t>
            </a:r>
            <a:r>
              <a:rPr lang="en-US" sz="2800" b="1" u="sng" dirty="0" smtClean="0">
                <a:hlinkClick r:id="rId2"/>
              </a:rPr>
              <a:t>WWW.NIQCA.ORG</a:t>
            </a:r>
            <a:r>
              <a:rPr lang="en-US" sz="2800" b="1" u="sng" dirty="0" smtClean="0"/>
              <a:t> – CALL 508-380-1398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988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</TotalTime>
  <Words>294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  COE BOARD MINUTES COMPLIANCE DOCUMENTATION GUIDANCE</vt:lpstr>
      <vt:lpstr>THE BASICS:</vt:lpstr>
      <vt:lpstr>CAA BOARD MINUTES – COE STANDARDS COMPLIANCE DOCUMENTATION.</vt:lpstr>
      <vt:lpstr>COE STANDARD DOCUMENTION IN MEETING MINUTES.</vt:lpstr>
      <vt:lpstr>TIPS FOR SUCCESS</vt:lpstr>
      <vt:lpstr>TIPS FOR SUCCESS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BOARD MINUTES COMPLIANCE DOCUMENTATION GUIDANCE</dc:title>
  <dc:creator>WHunter</dc:creator>
  <cp:lastModifiedBy>WHunter</cp:lastModifiedBy>
  <cp:revision>13</cp:revision>
  <dcterms:created xsi:type="dcterms:W3CDTF">2021-01-21T14:41:48Z</dcterms:created>
  <dcterms:modified xsi:type="dcterms:W3CDTF">2021-01-22T14:20:48Z</dcterms:modified>
</cp:coreProperties>
</file>